
<file path=[Content_Types].xml><?xml version="1.0" encoding="utf-8"?>
<Types xmlns="http://schemas.openxmlformats.org/package/2006/content-types">
  <Default Extension="m4v"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71" r:id="rId2"/>
    <p:sldId id="272" r:id="rId3"/>
    <p:sldId id="273" r:id="rId4"/>
    <p:sldId id="274" r:id="rId5"/>
    <p:sldId id="275" r:id="rId6"/>
    <p:sldId id="276" r:id="rId7"/>
    <p:sldId id="277" r:id="rId8"/>
    <p:sldId id="278" r:id="rId9"/>
    <p:sldId id="279" r:id="rId10"/>
    <p:sldId id="280"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94660"/>
  </p:normalViewPr>
  <p:slideViewPr>
    <p:cSldViewPr snapToGrid="0">
      <p:cViewPr varScale="1">
        <p:scale>
          <a:sx n="114" d="100"/>
          <a:sy n="114" d="100"/>
        </p:scale>
        <p:origin x="30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5/10/2022</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5/10/2022</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5/10/2022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5/10/2022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5/10/2022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5/10/2022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5/10/2022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5/10/2022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5/10/2022</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4v"/><Relationship Id="rId1" Type="http://schemas.microsoft.com/office/2007/relationships/media" Target="../media/media3.m4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INTERVIEW </a:t>
            </a:r>
            <a:r>
              <a:rPr lang="en-US" sz="2000" dirty="0"/>
              <a:t>continued</a:t>
            </a:r>
            <a:endParaRPr lang="en-US" dirty="0"/>
          </a:p>
        </p:txBody>
      </p:sp>
      <p:sp>
        <p:nvSpPr>
          <p:cNvPr id="3" name="Content Placeholder 2"/>
          <p:cNvSpPr>
            <a:spLocks noGrp="1"/>
          </p:cNvSpPr>
          <p:nvPr>
            <p:ph idx="1"/>
          </p:nvPr>
        </p:nvSpPr>
        <p:spPr>
          <a:xfrm>
            <a:off x="1371600" y="1772193"/>
            <a:ext cx="9601200" cy="4646024"/>
          </a:xfrm>
        </p:spPr>
        <p:txBody>
          <a:bodyPr>
            <a:normAutofit/>
          </a:bodyPr>
          <a:lstStyle/>
          <a:p>
            <a:pPr marL="530352" lvl="1" indent="0">
              <a:buNone/>
            </a:pPr>
            <a:endParaRPr lang="en-US" dirty="0"/>
          </a:p>
          <a:p>
            <a:r>
              <a:rPr lang="en-US" dirty="0"/>
              <a:t>It is imperative for oral historians to record the interviewee’s historical narrative. This interview is about them, not you.</a:t>
            </a:r>
          </a:p>
          <a:p>
            <a:r>
              <a:rPr lang="en-US" dirty="0"/>
              <a:t>Memory is an interesting thing, it can be influenced by emotion, time, etc. However, this interview is about their memories. In this regard, do not correct an interviewee or provide your knowledge of an event. </a:t>
            </a:r>
          </a:p>
          <a:p>
            <a:r>
              <a:rPr lang="en-US" dirty="0"/>
              <a:t>It’s OK for a veteran to “pass” on questions or subjects.</a:t>
            </a:r>
          </a:p>
          <a:p>
            <a:r>
              <a:rPr lang="en-US" dirty="0"/>
              <a:t>Don’t ask questions in a way that the best answer is a “yes” or a “no”.</a:t>
            </a:r>
          </a:p>
          <a:p>
            <a:r>
              <a:rPr lang="en-US" dirty="0"/>
              <a:t>You can ask them to “expand on that” or something similar.</a:t>
            </a:r>
          </a:p>
          <a:p>
            <a:r>
              <a:rPr lang="en-US" dirty="0"/>
              <a:t>Pauses are OK too, give them time to remember, collect thoughts, etc. </a:t>
            </a:r>
          </a:p>
          <a:p>
            <a:pPr marL="0" indent="0">
              <a:buNone/>
            </a:pPr>
            <a:endParaRPr lang="en-US" dirty="0"/>
          </a:p>
          <a:p>
            <a:endParaRPr lang="en-US" dirty="0"/>
          </a:p>
        </p:txBody>
      </p:sp>
    </p:spTree>
    <p:extLst>
      <p:ext uri="{BB962C8B-B14F-4D97-AF65-F5344CB8AC3E}">
        <p14:creationId xmlns:p14="http://schemas.microsoft.com/office/powerpoint/2010/main" val="1967452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155949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345474" y="5704113"/>
            <a:ext cx="9601200" cy="1068977"/>
          </a:xfrm>
        </p:spPr>
        <p:txBody>
          <a:bodyPr>
            <a:normAutofit fontScale="77500" lnSpcReduction="20000"/>
          </a:bodyPr>
          <a:lstStyle/>
          <a:p>
            <a:pPr algn="ctr"/>
            <a:r>
              <a:rPr lang="en-US" sz="2800" dirty="0"/>
              <a:t>Capitalize on the moment! You have freedom to ask the veteran to expand on something, or to ask your own questions about a subject that the veteran is very excited to talk about. “React to the story rather than the script”.</a:t>
            </a:r>
          </a:p>
        </p:txBody>
      </p:sp>
      <p:pic>
        <p:nvPicPr>
          <p:cNvPr id="5" name="Know History Clip.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82074" y="613955"/>
            <a:ext cx="8128000" cy="4572000"/>
          </a:xfrm>
          <a:prstGeom prst="rect">
            <a:avLst/>
          </a:prstGeom>
        </p:spPr>
      </p:pic>
    </p:spTree>
    <p:extLst>
      <p:ext uri="{BB962C8B-B14F-4D97-AF65-F5344CB8AC3E}">
        <p14:creationId xmlns:p14="http://schemas.microsoft.com/office/powerpoint/2010/main" val="2413373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9878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345474" y="5582193"/>
            <a:ext cx="9601200" cy="1068977"/>
          </a:xfrm>
        </p:spPr>
        <p:txBody>
          <a:bodyPr>
            <a:normAutofit/>
          </a:bodyPr>
          <a:lstStyle/>
          <a:p>
            <a:pPr algn="ctr"/>
            <a:r>
              <a:rPr lang="en-US" sz="2800" dirty="0"/>
              <a:t>Let the veteran tell their story….</a:t>
            </a:r>
          </a:p>
        </p:txBody>
      </p:sp>
      <p:pic>
        <p:nvPicPr>
          <p:cNvPr id="5" name="Cumming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12374" y="478840"/>
            <a:ext cx="5867400" cy="4400550"/>
          </a:xfrm>
          <a:prstGeom prst="rect">
            <a:avLst/>
          </a:prstGeom>
        </p:spPr>
      </p:pic>
    </p:spTree>
    <p:extLst>
      <p:ext uri="{BB962C8B-B14F-4D97-AF65-F5344CB8AC3E}">
        <p14:creationId xmlns:p14="http://schemas.microsoft.com/office/powerpoint/2010/main" val="31615074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345474" y="5582193"/>
            <a:ext cx="9601200" cy="1068977"/>
          </a:xfrm>
        </p:spPr>
        <p:txBody>
          <a:bodyPr>
            <a:normAutofit/>
          </a:bodyPr>
          <a:lstStyle/>
          <a:p>
            <a:pPr algn="ctr"/>
            <a:r>
              <a:rPr lang="en-US" sz="2800" dirty="0"/>
              <a:t>It’s not a conversation.</a:t>
            </a:r>
          </a:p>
        </p:txBody>
      </p:sp>
      <p:pic>
        <p:nvPicPr>
          <p:cNvPr id="7" name="Hushak Clip.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88474" y="820520"/>
            <a:ext cx="7315200" cy="4145280"/>
          </a:xfrm>
          <a:prstGeom prst="rect">
            <a:avLst/>
          </a:prstGeom>
        </p:spPr>
      </p:pic>
    </p:spTree>
    <p:extLst>
      <p:ext uri="{BB962C8B-B14F-4D97-AF65-F5344CB8AC3E}">
        <p14:creationId xmlns:p14="http://schemas.microsoft.com/office/powerpoint/2010/main" val="514466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INTERVIEW </a:t>
            </a:r>
            <a:r>
              <a:rPr lang="en-US" sz="2000" dirty="0"/>
              <a:t>continued</a:t>
            </a:r>
            <a:endParaRPr lang="en-US" dirty="0"/>
          </a:p>
        </p:txBody>
      </p:sp>
      <p:sp>
        <p:nvSpPr>
          <p:cNvPr id="3" name="Content Placeholder 2"/>
          <p:cNvSpPr>
            <a:spLocks noGrp="1"/>
          </p:cNvSpPr>
          <p:nvPr>
            <p:ph idx="1"/>
          </p:nvPr>
        </p:nvSpPr>
        <p:spPr>
          <a:xfrm>
            <a:off x="1371600" y="1772193"/>
            <a:ext cx="9601200" cy="3581400"/>
          </a:xfrm>
        </p:spPr>
        <p:txBody>
          <a:bodyPr/>
          <a:lstStyle/>
          <a:p>
            <a:pPr marL="530352" lvl="1" indent="0">
              <a:buNone/>
            </a:pPr>
            <a:endParaRPr lang="en-US" dirty="0"/>
          </a:p>
          <a:p>
            <a:r>
              <a:rPr lang="en-US" dirty="0"/>
              <a:t>The most common place veterans may get emotional is when talking about combat or about home.</a:t>
            </a:r>
          </a:p>
          <a:p>
            <a:pPr lvl="1"/>
            <a:r>
              <a:rPr lang="en-US" dirty="0"/>
              <a:t>You can turn the camera off if they need a break, allow them time to re-group, then continue. </a:t>
            </a:r>
          </a:p>
          <a:p>
            <a:r>
              <a:rPr lang="en-US" dirty="0"/>
              <a:t>Veterans should know we do NOT edit the footage, you should tell them this. </a:t>
            </a:r>
          </a:p>
          <a:p>
            <a:r>
              <a:rPr lang="en-US" dirty="0"/>
              <a:t>Although we want veterans to expound upon their stories of service, there may be subjects that they begin to talk about that are off topic (common topics – politics, the “younger generation”) You can guide them back on topic with your questions. </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1443505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345474" y="5582193"/>
            <a:ext cx="9601200" cy="1068977"/>
          </a:xfrm>
        </p:spPr>
        <p:txBody>
          <a:bodyPr>
            <a:normAutofit/>
          </a:bodyPr>
          <a:lstStyle/>
          <a:p>
            <a:pPr algn="ctr"/>
            <a:r>
              <a:rPr lang="en-US" sz="2800" dirty="0"/>
              <a:t>This is an opportunity for even an inexperienced oral historian to capture remarkable stories!</a:t>
            </a:r>
          </a:p>
        </p:txBody>
      </p:sp>
      <p:pic>
        <p:nvPicPr>
          <p:cNvPr id="6" name="5 Minutes of good clips.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94874" y="931817"/>
            <a:ext cx="6502400" cy="3657600"/>
          </a:xfrm>
          <a:prstGeom prst="rect">
            <a:avLst/>
          </a:prstGeom>
        </p:spPr>
      </p:pic>
    </p:spTree>
    <p:extLst>
      <p:ext uri="{BB962C8B-B14F-4D97-AF65-F5344CB8AC3E}">
        <p14:creationId xmlns:p14="http://schemas.microsoft.com/office/powerpoint/2010/main" val="22797753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Post-interview</a:t>
            </a:r>
          </a:p>
        </p:txBody>
      </p:sp>
    </p:spTree>
    <p:extLst>
      <p:ext uri="{BB962C8B-B14F-4D97-AF65-F5344CB8AC3E}">
        <p14:creationId xmlns:p14="http://schemas.microsoft.com/office/powerpoint/2010/main" val="2081195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POST-INTERVIEW</a:t>
            </a:r>
          </a:p>
        </p:txBody>
      </p:sp>
      <p:sp>
        <p:nvSpPr>
          <p:cNvPr id="3" name="Content Placeholder 2"/>
          <p:cNvSpPr>
            <a:spLocks noGrp="1"/>
          </p:cNvSpPr>
          <p:nvPr>
            <p:ph idx="1"/>
          </p:nvPr>
        </p:nvSpPr>
        <p:spPr>
          <a:xfrm>
            <a:off x="1371600" y="1428750"/>
            <a:ext cx="9601200" cy="4550230"/>
          </a:xfrm>
        </p:spPr>
        <p:txBody>
          <a:bodyPr>
            <a:normAutofit lnSpcReduction="10000"/>
          </a:bodyPr>
          <a:lstStyle/>
          <a:p>
            <a:pPr marL="530352" lvl="1" indent="0">
              <a:buNone/>
            </a:pPr>
            <a:endParaRPr lang="en-US" dirty="0"/>
          </a:p>
          <a:p>
            <a:r>
              <a:rPr lang="en-US" dirty="0"/>
              <a:t>Always thank the veteran for their service and for the interview!</a:t>
            </a:r>
          </a:p>
          <a:p>
            <a:r>
              <a:rPr lang="en-US" dirty="0"/>
              <a:t>Remind them you will send them a copy of the interview.</a:t>
            </a:r>
          </a:p>
          <a:p>
            <a:r>
              <a:rPr lang="en-US" dirty="0"/>
              <a:t>If they seem like someone who would be a good, dynamic speaker/storyteller, ask them if they would be willing to fill out the Speaker’s Bureau Form. </a:t>
            </a:r>
          </a:p>
          <a:p>
            <a:r>
              <a:rPr lang="en-US" dirty="0"/>
              <a:t>If they have any artifacts they would like to give you, they have to give the originals. Things like letters, photos, other written material, 2D artwork, etc. We do not take uniforms, dog tags, other large artifacts. They will not get the items back!  There are rules associated with these types of artifacts:</a:t>
            </a:r>
          </a:p>
          <a:p>
            <a:pPr lvl="1"/>
            <a:r>
              <a:rPr lang="en-US" dirty="0"/>
              <a:t>20 pages is the minimum number of pages required for memoirs, diaries or journals</a:t>
            </a:r>
          </a:p>
          <a:p>
            <a:pPr lvl="1"/>
            <a:r>
              <a:rPr lang="en-US" dirty="0"/>
              <a:t>10 is the minimum number of photographs, letters, maps or pieces of artwork and the minimum number of pages required for military documents</a:t>
            </a:r>
          </a:p>
          <a:p>
            <a:pPr marL="0" indent="0">
              <a:buNone/>
            </a:pPr>
            <a:endParaRPr lang="en-US" dirty="0"/>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318483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POST-INTERVIEW </a:t>
            </a:r>
            <a:r>
              <a:rPr lang="en-US" sz="2400" dirty="0"/>
              <a:t>continued</a:t>
            </a:r>
            <a:endParaRPr lang="en-US" dirty="0"/>
          </a:p>
        </p:txBody>
      </p:sp>
      <p:sp>
        <p:nvSpPr>
          <p:cNvPr id="3" name="Content Placeholder 2"/>
          <p:cNvSpPr>
            <a:spLocks noGrp="1"/>
          </p:cNvSpPr>
          <p:nvPr>
            <p:ph idx="1"/>
          </p:nvPr>
        </p:nvSpPr>
        <p:spPr>
          <a:xfrm>
            <a:off x="1371600" y="1493519"/>
            <a:ext cx="9601200" cy="4828904"/>
          </a:xfrm>
        </p:spPr>
        <p:txBody>
          <a:bodyPr>
            <a:normAutofit/>
          </a:bodyPr>
          <a:lstStyle/>
          <a:p>
            <a:pPr marL="530352" lvl="1" indent="0">
              <a:buNone/>
            </a:pPr>
            <a:endParaRPr lang="en-US" dirty="0"/>
          </a:p>
          <a:p>
            <a:r>
              <a:rPr lang="en-US" dirty="0"/>
              <a:t>Once the interview is complete, and you return to campus, please return the AV equipment as soon as possible to VAMP so others can use it. </a:t>
            </a:r>
          </a:p>
          <a:p>
            <a:r>
              <a:rPr lang="en-US" dirty="0">
                <a:solidFill>
                  <a:srgbClr val="FF0000"/>
                </a:solidFill>
              </a:rPr>
              <a:t>Begin the transcription process using the Audio and Video Recording Log form, or, if you prefer, in the same format but typed. </a:t>
            </a:r>
          </a:p>
          <a:p>
            <a:r>
              <a:rPr lang="en-US" dirty="0"/>
              <a:t>VAMP will work with you to be sure that the video is saved in the right format, that at least 3 DVDs are made, and that all documents needed for the package are filled out.</a:t>
            </a:r>
          </a:p>
          <a:p>
            <a:r>
              <a:rPr lang="en-US" dirty="0"/>
              <a:t>VAMP will send the completed package to the Library of Congress via commercial carrier (never mailed USPS)</a:t>
            </a:r>
          </a:p>
          <a:p>
            <a:endParaRPr lang="en-US" dirty="0"/>
          </a:p>
          <a:p>
            <a:pPr marL="0" indent="0">
              <a:buNone/>
            </a:pPr>
            <a:endParaRPr lang="en-US" dirty="0"/>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2441854566"/>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TM10001105[[fn=Crop]]</Template>
  <TotalTime>240</TotalTime>
  <Words>588</Words>
  <Application>Microsoft Office PowerPoint</Application>
  <PresentationFormat>Widescreen</PresentationFormat>
  <Paragraphs>40</Paragraphs>
  <Slides>10</Slides>
  <Notes>0</Notes>
  <HiddenSlides>0</HiddenSlides>
  <MMClips>4</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10</vt:i4>
      </vt:variant>
    </vt:vector>
  </HeadingPairs>
  <TitlesOfParts>
    <vt:vector size="12" baseType="lpstr">
      <vt:lpstr>Franklin Gothic Book</vt:lpstr>
      <vt:lpstr>Crop</vt:lpstr>
      <vt:lpstr>THE INTERVIEW continued</vt:lpstr>
      <vt:lpstr>PowerPoint Presentation</vt:lpstr>
      <vt:lpstr>PowerPoint Presentation</vt:lpstr>
      <vt:lpstr>PowerPoint Presentation</vt:lpstr>
      <vt:lpstr>THE INTERVIEW continued</vt:lpstr>
      <vt:lpstr>PowerPoint Presentation</vt:lpstr>
      <vt:lpstr>Post-interview</vt:lpstr>
      <vt:lpstr>POST-INTERVIEW</vt:lpstr>
      <vt:lpstr>POST-INTERVIEW continued</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Veterans history Project  at the university of Connecticut</dc:title>
  <dc:creator>Kelleher, Alyssa</dc:creator>
  <cp:lastModifiedBy>Kelleher, Alyssa</cp:lastModifiedBy>
  <cp:revision>22</cp:revision>
  <dcterms:created xsi:type="dcterms:W3CDTF">2019-02-28T14:39:36Z</dcterms:created>
  <dcterms:modified xsi:type="dcterms:W3CDTF">2022-05-10T15:42:30Z</dcterms:modified>
</cp:coreProperties>
</file>